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.h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eteo.h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KLIMA – prosječno stanje atmosfere nad nekim mjestom.</a:t>
            </a:r>
          </a:p>
          <a:p>
            <a:r>
              <a:rPr lang="hr-HR" sz="2600" dirty="0"/>
              <a:t>k</a:t>
            </a:r>
            <a:r>
              <a:rPr lang="hr-HR" sz="2600" dirty="0" smtClean="0"/>
              <a:t>limatske elemente (temperatura zraka, tlak zraka, vjetar- brzinu i smjer, vlažnost zraka, naoblaka i padaline) pratimo kroz najmanje 30 godina da bismo utvrdili klimu nekog područja</a:t>
            </a:r>
          </a:p>
          <a:p>
            <a:r>
              <a:rPr lang="hr-HR" sz="2600" dirty="0"/>
              <a:t>m</a:t>
            </a:r>
            <a:r>
              <a:rPr lang="hr-HR" sz="2600" dirty="0" smtClean="0"/>
              <a:t>jerenja – meteorološke postaje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xmlns="" val="1253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7574"/>
            <a:ext cx="4553523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14196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Državni hidrometeorološki zavod (Zagreb)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3638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http://meteo.hr/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0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VREMENSKA PROGNOZA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s</a:t>
            </a:r>
            <a:r>
              <a:rPr lang="hr-HR" b="1" dirty="0" smtClean="0"/>
              <a:t>tručno predviđanje vremena</a:t>
            </a:r>
          </a:p>
          <a:p>
            <a:r>
              <a:rPr lang="hr-HR" b="1" dirty="0" smtClean="0"/>
              <a:t>meteorolozi </a:t>
            </a:r>
          </a:p>
          <a:p>
            <a:r>
              <a:rPr lang="hr-HR" b="1" dirty="0" smtClean="0"/>
              <a:t>meteorologija </a:t>
            </a:r>
          </a:p>
          <a:p>
            <a:pPr marL="0" indent="0">
              <a:buNone/>
            </a:pPr>
            <a:r>
              <a:rPr lang="hr-HR" sz="2400" i="1" dirty="0" smtClean="0"/>
              <a:t>Gledate li vremensku prognozu? Koje </a:t>
            </a:r>
            <a:r>
              <a:rPr lang="hr-HR" sz="2400" i="1" smtClean="0"/>
              <a:t>klimatske elemente sadrži vremenska prognoza? </a:t>
            </a:r>
            <a:r>
              <a:rPr lang="hr-HR" sz="2400" i="1" dirty="0" smtClean="0"/>
              <a:t>Zašto nam je važno znati kakvo će vrijeme biti? Navedite primjere ljudskih djelatnosti koje ovise o vremenu! Jesu li vremenske prognoze precizne? O čemu ovise? Pokušajte predvidjeti kakvo će biti vrijeme sutra.</a:t>
            </a:r>
          </a:p>
          <a:p>
            <a:pPr marL="0" indent="0">
              <a:buNone/>
            </a:pPr>
            <a:endParaRPr lang="hr-HR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1966"/>
            <a:ext cx="6558599" cy="23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6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Posjeti stranicu </a:t>
            </a:r>
            <a:r>
              <a:rPr lang="hr-HR" sz="2400" dirty="0">
                <a:hlinkClick r:id="rId2"/>
              </a:rPr>
              <a:t>http://meteo.hr</a:t>
            </a:r>
            <a:r>
              <a:rPr lang="hr-HR" sz="2400" dirty="0" smtClean="0">
                <a:hlinkClick r:id="rId2"/>
              </a:rPr>
              <a:t>/</a:t>
            </a:r>
            <a:endParaRPr lang="hr-HR" sz="2400" dirty="0"/>
          </a:p>
          <a:p>
            <a:r>
              <a:rPr lang="hr-HR" sz="2400" dirty="0" smtClean="0"/>
              <a:t>Pronađi podatke za svoje naselje - danas i sutra i zabilježi ih u bilježnicu.</a:t>
            </a:r>
          </a:p>
          <a:p>
            <a:r>
              <a:rPr lang="hr-HR" sz="2400" dirty="0" smtClean="0"/>
              <a:t>Napiši/nacrtaj svoju prognozu koristeći dogovorene simbole.</a:t>
            </a:r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730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49"/>
            <a:ext cx="8229600" cy="79208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Izradila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Marija Ros Kozarić, prof.geologije i geografije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180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</a:t>
            </a:r>
            <a:r>
              <a:rPr lang="hr-HR" sz="2800" dirty="0" smtClean="0"/>
              <a:t>pisati atmosferu te položaj i važnost troposfere</a:t>
            </a:r>
          </a:p>
          <a:p>
            <a:r>
              <a:rPr lang="hr-HR" sz="2800" dirty="0"/>
              <a:t>o</a:t>
            </a:r>
            <a:r>
              <a:rPr lang="hr-HR" sz="2800" dirty="0" smtClean="0"/>
              <a:t>pisati vrijeme subjektivno i </a:t>
            </a:r>
            <a:r>
              <a:rPr lang="hr-HR" sz="2800" smtClean="0"/>
              <a:t>objektivno </a:t>
            </a:r>
          </a:p>
          <a:p>
            <a:r>
              <a:rPr lang="hr-HR" sz="2800" smtClean="0"/>
              <a:t>obrazložiti </a:t>
            </a:r>
            <a:r>
              <a:rPr lang="hr-HR" sz="2800" dirty="0" smtClean="0"/>
              <a:t>važnost prikupljanja podataka o vremenu i važnost vremenske prognoze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Atmosfera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/>
              <a:t>Jeste li se ikada zapitali što je zrak?</a:t>
            </a:r>
          </a:p>
          <a:p>
            <a:r>
              <a:rPr lang="hr-HR" sz="2800" i="1" dirty="0" smtClean="0"/>
              <a:t>Vidimo li zrak? Možemo li ga na neki način osjetiti?</a:t>
            </a:r>
          </a:p>
          <a:p>
            <a:r>
              <a:rPr lang="hr-HR" b="1" dirty="0" smtClean="0"/>
              <a:t>ATMOSFERA – Zemljin zračni omotač.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99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50320"/>
            <a:ext cx="3312368" cy="411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228371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Proučite grafički prikaz lijevo. </a:t>
            </a:r>
            <a:r>
              <a:rPr lang="hr-HR" i="1" dirty="0" smtClean="0"/>
              <a:t>Koji su plinovi najzastupljeniji u atmosferi? U čemu je značenje dva najzastupljenija plina?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494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TROPOSFERA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Proučite sliku koja prikazuje slojeve atmosfere.</a:t>
            </a:r>
          </a:p>
          <a:p>
            <a:r>
              <a:rPr lang="hr-HR" sz="3000" dirty="0" smtClean="0"/>
              <a:t>Odgovorite: </a:t>
            </a:r>
            <a:r>
              <a:rPr lang="hr-HR" sz="3000" i="1" dirty="0" smtClean="0"/>
              <a:t>Što je troposfera? </a:t>
            </a:r>
          </a:p>
          <a:p>
            <a:endParaRPr lang="hr-HR" sz="3000" i="1" dirty="0"/>
          </a:p>
          <a:p>
            <a:r>
              <a:rPr lang="hr-HR" b="1" dirty="0" smtClean="0"/>
              <a:t>TROPOSFERA – </a:t>
            </a:r>
          </a:p>
          <a:p>
            <a:pPr marL="0" indent="0">
              <a:buNone/>
            </a:pPr>
            <a:r>
              <a:rPr lang="hr-HR" b="1" dirty="0" smtClean="0"/>
              <a:t>najniži sloj atmosfere.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003073"/>
            <a:ext cx="2032484" cy="315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436378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Slojevi atmosfere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20071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/>
              <a:t>Pročitajte tekst u udžbeniku (str. 8-9) te odgovorite na pitanja s listića.</a:t>
            </a:r>
          </a:p>
          <a:p>
            <a:pPr marL="0" indent="0">
              <a:buNone/>
            </a:pPr>
            <a:endParaRPr lang="hr-HR" sz="2400" b="1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42773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LISTIĆ</a:t>
            </a:r>
          </a:p>
          <a:p>
            <a:r>
              <a:rPr lang="hr-HR" dirty="0" smtClean="0"/>
              <a:t>1. Postoji jasna granica atmosfere.   T   N</a:t>
            </a:r>
          </a:p>
          <a:p>
            <a:r>
              <a:rPr lang="hr-HR" dirty="0" smtClean="0"/>
              <a:t>2. Porastom nadmorske visine zrak postaje rjeđi.  T  N</a:t>
            </a:r>
          </a:p>
          <a:p>
            <a:r>
              <a:rPr lang="hr-HR" dirty="0" smtClean="0"/>
              <a:t>3. Troposfera je najniži, prizemni sloj atmosfere.  T  N</a:t>
            </a:r>
          </a:p>
          <a:p>
            <a:r>
              <a:rPr lang="hr-HR" dirty="0" smtClean="0"/>
              <a:t>4. Troposfera je najgušći sloj zračnog omotača.  T  N</a:t>
            </a:r>
          </a:p>
          <a:p>
            <a:r>
              <a:rPr lang="hr-HR" dirty="0" smtClean="0"/>
              <a:t>5. Troposfera je gušća na polovima.   T  N</a:t>
            </a:r>
          </a:p>
          <a:p>
            <a:r>
              <a:rPr lang="hr-HR" dirty="0" smtClean="0"/>
              <a:t>6. Vremenske promjene zbivaju se u troposferi.  T  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418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146" y="627534"/>
            <a:ext cx="8229600" cy="294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79588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Pogledajte ove fotografije. </a:t>
            </a:r>
          </a:p>
          <a:p>
            <a:r>
              <a:rPr lang="hr-HR" i="1" dirty="0" smtClean="0"/>
              <a:t>Što prikazuju? Objasnite zašto astronauti nose skafandere, a ronioci boce s kisikom?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909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VRIJEME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 smtClean="0"/>
              <a:t>Pogledajte kroz prozor. </a:t>
            </a:r>
            <a:r>
              <a:rPr lang="hr-HR" sz="2800" i="1" dirty="0"/>
              <a:t>U paru raspravite i prokomentirajte ova pitanja.</a:t>
            </a:r>
          </a:p>
          <a:p>
            <a:pPr marL="0" indent="0">
              <a:buNone/>
            </a:pPr>
            <a:r>
              <a:rPr lang="hr-HR" sz="2800" i="1" dirty="0" smtClean="0"/>
              <a:t>Kakvo je vrijeme sada? </a:t>
            </a:r>
          </a:p>
          <a:p>
            <a:pPr marL="0" indent="0">
              <a:buNone/>
            </a:pPr>
            <a:r>
              <a:rPr lang="hr-HR" sz="2800" i="1" dirty="0" smtClean="0"/>
              <a:t>Sjećate li se kakvo je vrijeme bilo jučer? </a:t>
            </a:r>
          </a:p>
          <a:p>
            <a:pPr marL="0" indent="0">
              <a:buNone/>
            </a:pPr>
            <a:r>
              <a:rPr lang="hr-HR" sz="2800" i="1" dirty="0" smtClean="0"/>
              <a:t>Razlikuju li se vaši odgovori? Zašto?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xmlns="" val="42844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VRIJEME – trenutačno stanje atmosfere nad nekim mjestom.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unčano, vedro, kišovito, vjetrovito</a:t>
            </a:r>
          </a:p>
          <a:p>
            <a:r>
              <a:rPr lang="hr-HR" sz="2400" dirty="0"/>
              <a:t>n</a:t>
            </a:r>
            <a:r>
              <a:rPr lang="hr-HR" sz="2400" dirty="0" smtClean="0"/>
              <a:t>estalno, promjenjivo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94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407</Words>
  <Application>Microsoft Office PowerPoint</Application>
  <PresentationFormat>On-screen Show (16:9)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VRIJEME I KLIMA</vt:lpstr>
      <vt:lpstr>Nakon današnjeg sata moći ćeš...</vt:lpstr>
      <vt:lpstr>Atmosfera</vt:lpstr>
      <vt:lpstr>Slide 4</vt:lpstr>
      <vt:lpstr>TROPOSFERA</vt:lpstr>
      <vt:lpstr>Slide 6</vt:lpstr>
      <vt:lpstr>Slide 7</vt:lpstr>
      <vt:lpstr>VRIJEME</vt:lpstr>
      <vt:lpstr>Slide 9</vt:lpstr>
      <vt:lpstr>KLIMA</vt:lpstr>
      <vt:lpstr>Slide 11</vt:lpstr>
      <vt:lpstr>VREMENSKA PROGNOZA</vt:lpstr>
      <vt:lpstr>Zadatak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32</cp:revision>
  <dcterms:created xsi:type="dcterms:W3CDTF">2019-03-27T12:00:31Z</dcterms:created>
  <dcterms:modified xsi:type="dcterms:W3CDTF">2019-09-10T12:31:16Z</dcterms:modified>
</cp:coreProperties>
</file>